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50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9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14B15-1321-4D27-94FD-DBBF7226B1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Java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031A64-A739-4098-89ED-877F52E459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Enhancements</a:t>
            </a:r>
          </a:p>
        </p:txBody>
      </p:sp>
    </p:spTree>
    <p:extLst>
      <p:ext uri="{BB962C8B-B14F-4D97-AF65-F5344CB8AC3E}">
        <p14:creationId xmlns:p14="http://schemas.microsoft.com/office/powerpoint/2010/main" val="734341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97A39-2DEA-4883-B955-9ADBA921B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6281-F407-431F-ABC3-4DC52ED6B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 the next hour, you’ll learn about 4 of the most important updates to Java in Java 8 by looking at and coding along with some demo code.</a:t>
            </a:r>
          </a:p>
        </p:txBody>
      </p:sp>
    </p:spTree>
    <p:extLst>
      <p:ext uri="{BB962C8B-B14F-4D97-AF65-F5344CB8AC3E}">
        <p14:creationId xmlns:p14="http://schemas.microsoft.com/office/powerpoint/2010/main" val="2037897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CE6C8-AE83-4979-B5AB-2C3D731A7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FA709-CC2A-4911-9310-49E7BB232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Default Methods</a:t>
            </a:r>
          </a:p>
          <a:p>
            <a:r>
              <a:rPr lang="en-US" dirty="0">
                <a:solidFill>
                  <a:schemeClr val="bg1"/>
                </a:solidFill>
              </a:rPr>
              <a:t>Date/Time API</a:t>
            </a:r>
          </a:p>
          <a:p>
            <a:r>
              <a:rPr lang="en-US" dirty="0">
                <a:solidFill>
                  <a:srgbClr val="7030A0"/>
                </a:solidFill>
              </a:rPr>
              <a:t>Lambdas</a:t>
            </a:r>
          </a:p>
          <a:p>
            <a:r>
              <a:rPr lang="en-US" dirty="0">
                <a:solidFill>
                  <a:srgbClr val="7030A0"/>
                </a:solidFill>
              </a:rPr>
              <a:t>Streams API</a:t>
            </a:r>
          </a:p>
        </p:txBody>
      </p:sp>
    </p:spTree>
    <p:extLst>
      <p:ext uri="{BB962C8B-B14F-4D97-AF65-F5344CB8AC3E}">
        <p14:creationId xmlns:p14="http://schemas.microsoft.com/office/powerpoint/2010/main" val="3786500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3337D-7336-4544-A941-53F080358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78E72-8DC9-47F9-9705-B74A212F6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Raymond.Hedgecock@usaa.com</a:t>
            </a:r>
          </a:p>
        </p:txBody>
      </p:sp>
    </p:spTree>
    <p:extLst>
      <p:ext uri="{BB962C8B-B14F-4D97-AF65-F5344CB8AC3E}">
        <p14:creationId xmlns:p14="http://schemas.microsoft.com/office/powerpoint/2010/main" val="2825329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97A39-2DEA-4883-B955-9ADBA921B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6281-F407-431F-ABC3-4DC52ED6B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 the next hour, you’ll learn about 4 of the most important updates to Java in Java 8 by looking at and coding along with some demo code.</a:t>
            </a:r>
          </a:p>
        </p:txBody>
      </p:sp>
    </p:spTree>
    <p:extLst>
      <p:ext uri="{BB962C8B-B14F-4D97-AF65-F5344CB8AC3E}">
        <p14:creationId xmlns:p14="http://schemas.microsoft.com/office/powerpoint/2010/main" val="3877310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CE6C8-AE83-4979-B5AB-2C3D731A7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FA709-CC2A-4911-9310-49E7BB232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Default Methods</a:t>
            </a:r>
          </a:p>
          <a:p>
            <a:r>
              <a:rPr lang="en-US" dirty="0">
                <a:solidFill>
                  <a:schemeClr val="bg1"/>
                </a:solidFill>
              </a:rPr>
              <a:t>Date/Time API</a:t>
            </a:r>
          </a:p>
          <a:p>
            <a:r>
              <a:rPr lang="en-US" dirty="0">
                <a:solidFill>
                  <a:srgbClr val="7030A0"/>
                </a:solidFill>
              </a:rPr>
              <a:t>Lambdas</a:t>
            </a:r>
          </a:p>
          <a:p>
            <a:r>
              <a:rPr lang="en-US" dirty="0">
                <a:solidFill>
                  <a:srgbClr val="7030A0"/>
                </a:solidFill>
              </a:rPr>
              <a:t>Streams API</a:t>
            </a:r>
          </a:p>
        </p:txBody>
      </p:sp>
    </p:spTree>
    <p:extLst>
      <p:ext uri="{BB962C8B-B14F-4D97-AF65-F5344CB8AC3E}">
        <p14:creationId xmlns:p14="http://schemas.microsoft.com/office/powerpoint/2010/main" val="4045376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ground, stone&#10;&#10;Description automatically generated">
            <a:extLst>
              <a:ext uri="{FF2B5EF4-FFF2-40B4-BE49-F238E27FC236}">
                <a16:creationId xmlns:a16="http://schemas.microsoft.com/office/drawing/2014/main" id="{0230A847-062E-4BC0-8F0B-F737F032F3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081575" y="1823114"/>
            <a:ext cx="6607076" cy="3211773"/>
          </a:xfrm>
        </p:spPr>
      </p:pic>
      <p:pic>
        <p:nvPicPr>
          <p:cNvPr id="9" name="Picture 8" descr="A picture containing outdoor, sky, ground, truck&#10;&#10;Description automatically generated">
            <a:extLst>
              <a:ext uri="{FF2B5EF4-FFF2-40B4-BE49-F238E27FC236}">
                <a16:creationId xmlns:a16="http://schemas.microsoft.com/office/drawing/2014/main" id="{8E0D535B-DAD1-40AA-9650-2A59923F6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285" y="935913"/>
            <a:ext cx="6505432" cy="3162363"/>
          </a:xfrm>
          <a:prstGeom prst="rect">
            <a:avLst/>
          </a:prstGeom>
        </p:spPr>
      </p:pic>
      <p:pic>
        <p:nvPicPr>
          <p:cNvPr id="13" name="Picture 12" descr="A picture containing outdoor, sky, truck, transport&#10;&#10;Description automatically generated">
            <a:extLst>
              <a:ext uri="{FF2B5EF4-FFF2-40B4-BE49-F238E27FC236}">
                <a16:creationId xmlns:a16="http://schemas.microsoft.com/office/drawing/2014/main" id="{11B2D948-2827-4484-9343-E27CBA318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3067" y="4197463"/>
            <a:ext cx="4646104" cy="225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762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D7415-12EB-432D-A64A-144FA8167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8DD06-A843-4F78-A7FB-553684CB9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https://github.com/UltimateSandbox/hello-java8</a:t>
            </a:r>
          </a:p>
        </p:txBody>
      </p:sp>
    </p:spTree>
    <p:extLst>
      <p:ext uri="{BB962C8B-B14F-4D97-AF65-F5344CB8AC3E}">
        <p14:creationId xmlns:p14="http://schemas.microsoft.com/office/powerpoint/2010/main" val="875184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DAD8C-21C0-4710-AA9B-D7D1044DA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Default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ABF43-1478-4462-89A3-02126579A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702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DAD8C-21C0-4710-AA9B-D7D1044DA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Date/Time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ABF43-1478-4462-89A3-02126579A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2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DAD8C-21C0-4710-AA9B-D7D1044DA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Lambdas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ABF43-1478-4462-89A3-02126579A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10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DAD8C-21C0-4710-AA9B-D7D1044DA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Stream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ABF43-1478-4462-89A3-02126579A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48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27</TotalTime>
  <Words>115</Words>
  <Application>Microsoft Office PowerPoint</Application>
  <PresentationFormat>Widescreen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Circuit</vt:lpstr>
      <vt:lpstr>Java 8</vt:lpstr>
      <vt:lpstr>Objectives</vt:lpstr>
      <vt:lpstr>Topics</vt:lpstr>
      <vt:lpstr>PowerPoint Presentation</vt:lpstr>
      <vt:lpstr>GitHub Repo</vt:lpstr>
      <vt:lpstr>Default Methods</vt:lpstr>
      <vt:lpstr>Date/Time API</vt:lpstr>
      <vt:lpstr>Lambdas</vt:lpstr>
      <vt:lpstr>Stream API</vt:lpstr>
      <vt:lpstr>Objectives</vt:lpstr>
      <vt:lpstr>Topics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8</dc:title>
  <dc:creator>Raymond Hedgecock</dc:creator>
  <cp:lastModifiedBy>Raymond Hedgecock</cp:lastModifiedBy>
  <cp:revision>2</cp:revision>
  <dcterms:created xsi:type="dcterms:W3CDTF">2021-07-30T17:33:06Z</dcterms:created>
  <dcterms:modified xsi:type="dcterms:W3CDTF">2021-07-30T18:00:08Z</dcterms:modified>
</cp:coreProperties>
</file>

<file path=docProps/thumbnail.jpeg>
</file>